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6858000" cy="9144000" type="screen4x3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2340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หัวกระดาษ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494411-0030-4C3D-919A-17F764CE4A88}" type="datetimeFigureOut">
              <a:rPr lang="th-TH" smtClean="0"/>
              <a:t>25/05/61</a:t>
            </a:fld>
            <a:endParaRPr lang="th-TH"/>
          </a:p>
        </p:txBody>
      </p:sp>
      <p:sp>
        <p:nvSpPr>
          <p:cNvPr id="4" name="ตัวแทนรูปบนภาพนิ่ง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ตัวแทนบันทึกย่อ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D33FA5-42BB-4307-BC82-7CCE12100D2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862517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D33FA5-42BB-4307-BC82-7CCE12100D2B}" type="slidenum">
              <a:rPr lang="th-TH" smtClean="0">
                <a:solidFill>
                  <a:prstClr val="black"/>
                </a:solidFill>
              </a:rPr>
              <a:pPr/>
              <a:t>1</a:t>
            </a:fld>
            <a:endParaRPr lang="th-TH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99558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h-TH" smtClean="0"/>
              <a:t>คลิกเพื่อแก้ไขลักษณะชื่อเรื่องรองต้นแบบ</a:t>
            </a:r>
            <a:endParaRPr lang="th-TH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F293D-20BF-487A-BFA7-792ABC73B8A5}" type="datetimeFigureOut">
              <a:rPr lang="th-TH" smtClean="0"/>
              <a:t>25/05/61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BBE1-314B-45E7-A14D-E54A756E973C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F293D-20BF-487A-BFA7-792ABC73B8A5}" type="datetimeFigureOut">
              <a:rPr lang="th-TH" smtClean="0"/>
              <a:t>25/05/61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BBE1-314B-45E7-A14D-E54A756E973C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F293D-20BF-487A-BFA7-792ABC73B8A5}" type="datetimeFigureOut">
              <a:rPr lang="th-TH" smtClean="0"/>
              <a:t>25/05/61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BBE1-314B-45E7-A14D-E54A756E973C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F293D-20BF-487A-BFA7-792ABC73B8A5}" type="datetimeFigureOut">
              <a:rPr lang="th-TH" smtClean="0"/>
              <a:t>25/05/61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BBE1-314B-45E7-A14D-E54A756E973C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F293D-20BF-487A-BFA7-792ABC73B8A5}" type="datetimeFigureOut">
              <a:rPr lang="th-TH" smtClean="0"/>
              <a:t>25/05/61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BBE1-314B-45E7-A14D-E54A756E973C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ยึด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F293D-20BF-487A-BFA7-792ABC73B8A5}" type="datetimeFigureOut">
              <a:rPr lang="th-TH" smtClean="0"/>
              <a:t>25/05/61</a:t>
            </a:fld>
            <a:endParaRPr lang="th-TH"/>
          </a:p>
        </p:txBody>
      </p:sp>
      <p:sp>
        <p:nvSpPr>
          <p:cNvPr id="6" name="ตัวยึด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ยึด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BBE1-314B-45E7-A14D-E54A756E973C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ยึดข้อความ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6" name="ตัวยึดเนื้อหา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7" name="ตัวยึด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F293D-20BF-487A-BFA7-792ABC73B8A5}" type="datetimeFigureOut">
              <a:rPr lang="th-TH" smtClean="0"/>
              <a:t>25/05/61</a:t>
            </a:fld>
            <a:endParaRPr lang="th-TH"/>
          </a:p>
        </p:txBody>
      </p:sp>
      <p:sp>
        <p:nvSpPr>
          <p:cNvPr id="8" name="ตัวยึด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ตัวยึดหมายเลขภาพนิ่ง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BBE1-314B-45E7-A14D-E54A756E973C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F293D-20BF-487A-BFA7-792ABC73B8A5}" type="datetimeFigureOut">
              <a:rPr lang="th-TH" smtClean="0"/>
              <a:t>25/05/61</a:t>
            </a:fld>
            <a:endParaRPr lang="th-TH"/>
          </a:p>
        </p:txBody>
      </p:sp>
      <p:sp>
        <p:nvSpPr>
          <p:cNvPr id="4" name="ตัวยึด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ตัวยึดหมายเลขภาพนิ่ง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BBE1-314B-45E7-A14D-E54A756E973C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F293D-20BF-487A-BFA7-792ABC73B8A5}" type="datetimeFigureOut">
              <a:rPr lang="th-TH" smtClean="0"/>
              <a:t>25/05/61</a:t>
            </a:fld>
            <a:endParaRPr lang="th-TH"/>
          </a:p>
        </p:txBody>
      </p:sp>
      <p:sp>
        <p:nvSpPr>
          <p:cNvPr id="3" name="ตัวยึด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ตัวยึดหมายเลขภาพนิ่ง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BBE1-314B-45E7-A14D-E54A756E973C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ข้อความ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ยึด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F293D-20BF-487A-BFA7-792ABC73B8A5}" type="datetimeFigureOut">
              <a:rPr lang="th-TH" smtClean="0"/>
              <a:t>25/05/61</a:t>
            </a:fld>
            <a:endParaRPr lang="th-TH"/>
          </a:p>
        </p:txBody>
      </p:sp>
      <p:sp>
        <p:nvSpPr>
          <p:cNvPr id="6" name="ตัวยึด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ยึด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BBE1-314B-45E7-A14D-E54A756E973C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รูปภาพ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ตัวยึดข้อความ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ยึด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F293D-20BF-487A-BFA7-792ABC73B8A5}" type="datetimeFigureOut">
              <a:rPr lang="th-TH" smtClean="0"/>
              <a:t>25/05/61</a:t>
            </a:fld>
            <a:endParaRPr lang="th-TH"/>
          </a:p>
        </p:txBody>
      </p:sp>
      <p:sp>
        <p:nvSpPr>
          <p:cNvPr id="6" name="ตัวยึด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ยึด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BBE1-314B-45E7-A14D-E54A756E973C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ชื่อเรื่อง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5F293D-20BF-487A-BFA7-792ABC73B8A5}" type="datetimeFigureOut">
              <a:rPr lang="th-TH" smtClean="0"/>
              <a:t>25/05/61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DCBBE1-314B-45E7-A14D-E54A756E973C}" type="slidenum">
              <a:rPr lang="th-TH" smtClean="0"/>
              <a:t>‹#›</a:t>
            </a:fld>
            <a:endParaRPr lang="th-TH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1.jpe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2.jpeg"/><Relationship Id="rId4" Type="http://schemas.microsoft.com/office/2007/relationships/hdphoto" Target="../media/hdphoto1.wdp"/><Relationship Id="rId9" Type="http://schemas.microsoft.com/office/2007/relationships/hdphoto" Target="../media/hdphoto3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รูปภาพ 7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2000" contrast="3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18986"/>
          <a:stretch/>
        </p:blipFill>
        <p:spPr>
          <a:xfrm>
            <a:off x="-531440" y="1241155"/>
            <a:ext cx="7895151" cy="6298164"/>
          </a:xfrm>
          <a:prstGeom prst="rect">
            <a:avLst/>
          </a:prstGeom>
          <a:effectLst>
            <a:outerShdw blurRad="50800" dist="50800" dir="5400000" algn="ctr" rotWithShape="0">
              <a:schemeClr val="bg1">
                <a:alpha val="47000"/>
              </a:schemeClr>
            </a:outerShdw>
          </a:effectLst>
        </p:spPr>
      </p:pic>
      <p:sp>
        <p:nvSpPr>
          <p:cNvPr id="7" name="ชื่อเรื่องรอง 6"/>
          <p:cNvSpPr>
            <a:spLocks noGrp="1"/>
          </p:cNvSpPr>
          <p:nvPr>
            <p:ph type="subTitle" idx="1"/>
          </p:nvPr>
        </p:nvSpPr>
        <p:spPr>
          <a:xfrm>
            <a:off x="2154786" y="7020272"/>
            <a:ext cx="4298550" cy="1829806"/>
          </a:xfrm>
        </p:spPr>
        <p:txBody>
          <a:bodyPr/>
          <a:lstStyle/>
          <a:p>
            <a:endParaRPr lang="th-TH" dirty="0"/>
          </a:p>
        </p:txBody>
      </p:sp>
      <p:sp>
        <p:nvSpPr>
          <p:cNvPr id="9" name="แผนผังลำดับงาน: เอกสาร 8"/>
          <p:cNvSpPr/>
          <p:nvPr/>
        </p:nvSpPr>
        <p:spPr>
          <a:xfrm>
            <a:off x="-182063" y="-58416"/>
            <a:ext cx="7564396" cy="3468089"/>
          </a:xfrm>
          <a:custGeom>
            <a:avLst/>
            <a:gdLst>
              <a:gd name="connsiteX0" fmla="*/ 0 w 21600"/>
              <a:gd name="connsiteY0" fmla="*/ 0 h 21600"/>
              <a:gd name="connsiteX1" fmla="*/ 21600 w 21600"/>
              <a:gd name="connsiteY1" fmla="*/ 0 h 21600"/>
              <a:gd name="connsiteX2" fmla="*/ 21600 w 21600"/>
              <a:gd name="connsiteY2" fmla="*/ 17322 h 21600"/>
              <a:gd name="connsiteX3" fmla="*/ 0 w 21600"/>
              <a:gd name="connsiteY3" fmla="*/ 20172 h 21600"/>
              <a:gd name="connsiteX4" fmla="*/ 0 w 21600"/>
              <a:gd name="connsiteY4" fmla="*/ 0 h 21600"/>
              <a:gd name="connsiteX0" fmla="*/ 0 w 21600"/>
              <a:gd name="connsiteY0" fmla="*/ 0 h 25180"/>
              <a:gd name="connsiteX1" fmla="*/ 21600 w 21600"/>
              <a:gd name="connsiteY1" fmla="*/ 0 h 25180"/>
              <a:gd name="connsiteX2" fmla="*/ 21600 w 21600"/>
              <a:gd name="connsiteY2" fmla="*/ 17322 h 25180"/>
              <a:gd name="connsiteX3" fmla="*/ 0 w 21600"/>
              <a:gd name="connsiteY3" fmla="*/ 24391 h 25180"/>
              <a:gd name="connsiteX4" fmla="*/ 0 w 21600"/>
              <a:gd name="connsiteY4" fmla="*/ 0 h 25180"/>
              <a:gd name="connsiteX0" fmla="*/ 0 w 21600"/>
              <a:gd name="connsiteY0" fmla="*/ 0 h 24888"/>
              <a:gd name="connsiteX1" fmla="*/ 21600 w 21600"/>
              <a:gd name="connsiteY1" fmla="*/ 0 h 24888"/>
              <a:gd name="connsiteX2" fmla="*/ 21211 w 21600"/>
              <a:gd name="connsiteY2" fmla="*/ 9446 h 24888"/>
              <a:gd name="connsiteX3" fmla="*/ 0 w 21600"/>
              <a:gd name="connsiteY3" fmla="*/ 24391 h 24888"/>
              <a:gd name="connsiteX4" fmla="*/ 0 w 21600"/>
              <a:gd name="connsiteY4" fmla="*/ 0 h 24888"/>
              <a:gd name="connsiteX0" fmla="*/ 0 w 21700"/>
              <a:gd name="connsiteY0" fmla="*/ 0 h 24912"/>
              <a:gd name="connsiteX1" fmla="*/ 21600 w 21700"/>
              <a:gd name="connsiteY1" fmla="*/ 0 h 24912"/>
              <a:gd name="connsiteX2" fmla="*/ 21670 w 21700"/>
              <a:gd name="connsiteY2" fmla="*/ 10431 h 24912"/>
              <a:gd name="connsiteX3" fmla="*/ 0 w 21700"/>
              <a:gd name="connsiteY3" fmla="*/ 24391 h 24912"/>
              <a:gd name="connsiteX4" fmla="*/ 0 w 21700"/>
              <a:gd name="connsiteY4" fmla="*/ 0 h 24912"/>
              <a:gd name="connsiteX0" fmla="*/ 0 w 22174"/>
              <a:gd name="connsiteY0" fmla="*/ 141 h 25053"/>
              <a:gd name="connsiteX1" fmla="*/ 22174 w 22174"/>
              <a:gd name="connsiteY1" fmla="*/ 0 h 25053"/>
              <a:gd name="connsiteX2" fmla="*/ 21670 w 22174"/>
              <a:gd name="connsiteY2" fmla="*/ 10572 h 25053"/>
              <a:gd name="connsiteX3" fmla="*/ 0 w 22174"/>
              <a:gd name="connsiteY3" fmla="*/ 24532 h 25053"/>
              <a:gd name="connsiteX4" fmla="*/ 0 w 22174"/>
              <a:gd name="connsiteY4" fmla="*/ 141 h 25053"/>
              <a:gd name="connsiteX0" fmla="*/ 0 w 22329"/>
              <a:gd name="connsiteY0" fmla="*/ 141 h 25072"/>
              <a:gd name="connsiteX1" fmla="*/ 22174 w 22329"/>
              <a:gd name="connsiteY1" fmla="*/ 0 h 25072"/>
              <a:gd name="connsiteX2" fmla="*/ 22302 w 22329"/>
              <a:gd name="connsiteY2" fmla="*/ 11275 h 25072"/>
              <a:gd name="connsiteX3" fmla="*/ 0 w 22329"/>
              <a:gd name="connsiteY3" fmla="*/ 24532 h 25072"/>
              <a:gd name="connsiteX4" fmla="*/ 0 w 22329"/>
              <a:gd name="connsiteY4" fmla="*/ 141 h 25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329" h="25072">
                <a:moveTo>
                  <a:pt x="0" y="141"/>
                </a:moveTo>
                <a:lnTo>
                  <a:pt x="22174" y="0"/>
                </a:lnTo>
                <a:cubicBezTo>
                  <a:pt x="22044" y="3149"/>
                  <a:pt x="22432" y="8126"/>
                  <a:pt x="22302" y="11275"/>
                </a:cubicBezTo>
                <a:cubicBezTo>
                  <a:pt x="11502" y="11275"/>
                  <a:pt x="10800" y="28282"/>
                  <a:pt x="0" y="24532"/>
                </a:cubicBezTo>
                <a:lnTo>
                  <a:pt x="0" y="141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1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1">
                  <a:lumMod val="40000"/>
                  <a:lumOff val="60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50800" dir="5400000" algn="ctr" rotWithShape="0">
              <a:schemeClr val="bg1">
                <a:alpha val="14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>
              <a:solidFill>
                <a:prstClr val="white"/>
              </a:solidFill>
            </a:endParaRPr>
          </a:p>
        </p:txBody>
      </p:sp>
      <p:sp>
        <p:nvSpPr>
          <p:cNvPr id="10" name="แผนผังลำดับงาน: เอกสาร 9"/>
          <p:cNvSpPr/>
          <p:nvPr/>
        </p:nvSpPr>
        <p:spPr>
          <a:xfrm>
            <a:off x="-416258" y="-290854"/>
            <a:ext cx="7589673" cy="3932963"/>
          </a:xfrm>
          <a:custGeom>
            <a:avLst/>
            <a:gdLst>
              <a:gd name="connsiteX0" fmla="*/ 0 w 21600"/>
              <a:gd name="connsiteY0" fmla="*/ 0 h 21600"/>
              <a:gd name="connsiteX1" fmla="*/ 21600 w 21600"/>
              <a:gd name="connsiteY1" fmla="*/ 0 h 21600"/>
              <a:gd name="connsiteX2" fmla="*/ 21600 w 21600"/>
              <a:gd name="connsiteY2" fmla="*/ 17322 h 21600"/>
              <a:gd name="connsiteX3" fmla="*/ 0 w 21600"/>
              <a:gd name="connsiteY3" fmla="*/ 20172 h 21600"/>
              <a:gd name="connsiteX4" fmla="*/ 0 w 21600"/>
              <a:gd name="connsiteY4" fmla="*/ 0 h 21600"/>
              <a:gd name="connsiteX0" fmla="*/ 0 w 21600"/>
              <a:gd name="connsiteY0" fmla="*/ 0 h 22898"/>
              <a:gd name="connsiteX1" fmla="*/ 21600 w 21600"/>
              <a:gd name="connsiteY1" fmla="*/ 0 h 22898"/>
              <a:gd name="connsiteX2" fmla="*/ 21600 w 21600"/>
              <a:gd name="connsiteY2" fmla="*/ 17322 h 22898"/>
              <a:gd name="connsiteX3" fmla="*/ 115 w 21600"/>
              <a:gd name="connsiteY3" fmla="*/ 21931 h 22898"/>
              <a:gd name="connsiteX4" fmla="*/ 0 w 21600"/>
              <a:gd name="connsiteY4" fmla="*/ 0 h 22898"/>
              <a:gd name="connsiteX0" fmla="*/ 0 w 21600"/>
              <a:gd name="connsiteY0" fmla="*/ 0 h 22415"/>
              <a:gd name="connsiteX1" fmla="*/ 21600 w 21600"/>
              <a:gd name="connsiteY1" fmla="*/ 0 h 22415"/>
              <a:gd name="connsiteX2" fmla="*/ 21428 w 21600"/>
              <a:gd name="connsiteY2" fmla="*/ 6447 h 22415"/>
              <a:gd name="connsiteX3" fmla="*/ 115 w 21600"/>
              <a:gd name="connsiteY3" fmla="*/ 21931 h 22415"/>
              <a:gd name="connsiteX4" fmla="*/ 0 w 21600"/>
              <a:gd name="connsiteY4" fmla="*/ 0 h 22415"/>
              <a:gd name="connsiteX0" fmla="*/ 0 w 21669"/>
              <a:gd name="connsiteY0" fmla="*/ 0 h 22405"/>
              <a:gd name="connsiteX1" fmla="*/ 21600 w 21669"/>
              <a:gd name="connsiteY1" fmla="*/ 0 h 22405"/>
              <a:gd name="connsiteX2" fmla="*/ 21658 w 21669"/>
              <a:gd name="connsiteY2" fmla="*/ 5967 h 22405"/>
              <a:gd name="connsiteX3" fmla="*/ 115 w 21669"/>
              <a:gd name="connsiteY3" fmla="*/ 21931 h 22405"/>
              <a:gd name="connsiteX4" fmla="*/ 0 w 21669"/>
              <a:gd name="connsiteY4" fmla="*/ 0 h 22405"/>
              <a:gd name="connsiteX0" fmla="*/ 389 w 22058"/>
              <a:gd name="connsiteY0" fmla="*/ 0 h 28854"/>
              <a:gd name="connsiteX1" fmla="*/ 21989 w 22058"/>
              <a:gd name="connsiteY1" fmla="*/ 0 h 28854"/>
              <a:gd name="connsiteX2" fmla="*/ 22047 w 22058"/>
              <a:gd name="connsiteY2" fmla="*/ 5967 h 28854"/>
              <a:gd name="connsiteX3" fmla="*/ 2 w 22058"/>
              <a:gd name="connsiteY3" fmla="*/ 28488 h 28854"/>
              <a:gd name="connsiteX4" fmla="*/ 389 w 22058"/>
              <a:gd name="connsiteY4" fmla="*/ 0 h 28854"/>
              <a:gd name="connsiteX0" fmla="*/ 0 w 22241"/>
              <a:gd name="connsiteY0" fmla="*/ 0 h 28854"/>
              <a:gd name="connsiteX1" fmla="*/ 22172 w 22241"/>
              <a:gd name="connsiteY1" fmla="*/ 0 h 28854"/>
              <a:gd name="connsiteX2" fmla="*/ 22230 w 22241"/>
              <a:gd name="connsiteY2" fmla="*/ 5967 h 28854"/>
              <a:gd name="connsiteX3" fmla="*/ 185 w 22241"/>
              <a:gd name="connsiteY3" fmla="*/ 28488 h 28854"/>
              <a:gd name="connsiteX4" fmla="*/ 0 w 22241"/>
              <a:gd name="connsiteY4" fmla="*/ 0 h 28854"/>
              <a:gd name="connsiteX0" fmla="*/ 0 w 22069"/>
              <a:gd name="connsiteY0" fmla="*/ 0 h 29586"/>
              <a:gd name="connsiteX1" fmla="*/ 22000 w 22069"/>
              <a:gd name="connsiteY1" fmla="*/ 732 h 29586"/>
              <a:gd name="connsiteX2" fmla="*/ 22058 w 22069"/>
              <a:gd name="connsiteY2" fmla="*/ 6699 h 29586"/>
              <a:gd name="connsiteX3" fmla="*/ 13 w 22069"/>
              <a:gd name="connsiteY3" fmla="*/ 29220 h 29586"/>
              <a:gd name="connsiteX4" fmla="*/ 0 w 22069"/>
              <a:gd name="connsiteY4" fmla="*/ 0 h 29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69" h="29586">
                <a:moveTo>
                  <a:pt x="0" y="0"/>
                </a:moveTo>
                <a:lnTo>
                  <a:pt x="22000" y="732"/>
                </a:lnTo>
                <a:cubicBezTo>
                  <a:pt x="21943" y="2881"/>
                  <a:pt x="22115" y="4550"/>
                  <a:pt x="22058" y="6699"/>
                </a:cubicBezTo>
                <a:cubicBezTo>
                  <a:pt x="11258" y="6699"/>
                  <a:pt x="10813" y="32970"/>
                  <a:pt x="13" y="29220"/>
                </a:cubicBezTo>
                <a:cubicBezTo>
                  <a:pt x="-25" y="21910"/>
                  <a:pt x="38" y="7310"/>
                  <a:pt x="0" y="0"/>
                </a:cubicBezTo>
                <a:close/>
              </a:path>
            </a:pathLst>
          </a:cu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 dirty="0">
              <a:solidFill>
                <a:prstClr val="black"/>
              </a:solidFill>
            </a:endParaRPr>
          </a:p>
        </p:txBody>
      </p:sp>
      <p:sp>
        <p:nvSpPr>
          <p:cNvPr id="12" name="แผนผังลำดับงาน: เอกสาร 11"/>
          <p:cNvSpPr/>
          <p:nvPr/>
        </p:nvSpPr>
        <p:spPr>
          <a:xfrm rot="10800000">
            <a:off x="-669992" y="5967452"/>
            <a:ext cx="7843407" cy="2744365"/>
          </a:xfrm>
          <a:custGeom>
            <a:avLst/>
            <a:gdLst>
              <a:gd name="connsiteX0" fmla="*/ 0 w 21600"/>
              <a:gd name="connsiteY0" fmla="*/ 0 h 21600"/>
              <a:gd name="connsiteX1" fmla="*/ 21600 w 21600"/>
              <a:gd name="connsiteY1" fmla="*/ 0 h 21600"/>
              <a:gd name="connsiteX2" fmla="*/ 21600 w 21600"/>
              <a:gd name="connsiteY2" fmla="*/ 17322 h 21600"/>
              <a:gd name="connsiteX3" fmla="*/ 0 w 21600"/>
              <a:gd name="connsiteY3" fmla="*/ 20172 h 21600"/>
              <a:gd name="connsiteX4" fmla="*/ 0 w 21600"/>
              <a:gd name="connsiteY4" fmla="*/ 0 h 21600"/>
              <a:gd name="connsiteX0" fmla="*/ 0 w 21600"/>
              <a:gd name="connsiteY0" fmla="*/ 0 h 28974"/>
              <a:gd name="connsiteX1" fmla="*/ 21600 w 21600"/>
              <a:gd name="connsiteY1" fmla="*/ 0 h 28974"/>
              <a:gd name="connsiteX2" fmla="*/ 21600 w 21600"/>
              <a:gd name="connsiteY2" fmla="*/ 17322 h 28974"/>
              <a:gd name="connsiteX3" fmla="*/ 486 w 21600"/>
              <a:gd name="connsiteY3" fmla="*/ 28365 h 28974"/>
              <a:gd name="connsiteX4" fmla="*/ 0 w 21600"/>
              <a:gd name="connsiteY4" fmla="*/ 0 h 28974"/>
              <a:gd name="connsiteX0" fmla="*/ 0 w 21600"/>
              <a:gd name="connsiteY0" fmla="*/ 0 h 28892"/>
              <a:gd name="connsiteX1" fmla="*/ 21600 w 21600"/>
              <a:gd name="connsiteY1" fmla="*/ 0 h 28892"/>
              <a:gd name="connsiteX2" fmla="*/ 21168 w 21600"/>
              <a:gd name="connsiteY2" fmla="*/ 14659 h 28892"/>
              <a:gd name="connsiteX3" fmla="*/ 486 w 21600"/>
              <a:gd name="connsiteY3" fmla="*/ 28365 h 28892"/>
              <a:gd name="connsiteX4" fmla="*/ 0 w 21600"/>
              <a:gd name="connsiteY4" fmla="*/ 0 h 28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28892">
                <a:moveTo>
                  <a:pt x="0" y="0"/>
                </a:moveTo>
                <a:lnTo>
                  <a:pt x="21600" y="0"/>
                </a:lnTo>
                <a:lnTo>
                  <a:pt x="21168" y="14659"/>
                </a:lnTo>
                <a:cubicBezTo>
                  <a:pt x="10368" y="14659"/>
                  <a:pt x="11286" y="32115"/>
                  <a:pt x="486" y="28365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6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6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6">
                  <a:lumMod val="60000"/>
                  <a:lumOff val="40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50800" dir="5400000" algn="ctr" rotWithShape="0">
              <a:schemeClr val="bg1">
                <a:alpha val="14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prstClr val="white"/>
              </a:solidFill>
            </a:endParaRPr>
          </a:p>
        </p:txBody>
      </p:sp>
      <p:sp>
        <p:nvSpPr>
          <p:cNvPr id="11" name="แผนผังลำดับงาน: เอกสาร 10"/>
          <p:cNvSpPr/>
          <p:nvPr/>
        </p:nvSpPr>
        <p:spPr>
          <a:xfrm rot="10800000">
            <a:off x="-669992" y="5946032"/>
            <a:ext cx="7772430" cy="3309537"/>
          </a:xfrm>
          <a:custGeom>
            <a:avLst/>
            <a:gdLst>
              <a:gd name="connsiteX0" fmla="*/ 0 w 21600"/>
              <a:gd name="connsiteY0" fmla="*/ 0 h 21600"/>
              <a:gd name="connsiteX1" fmla="*/ 21600 w 21600"/>
              <a:gd name="connsiteY1" fmla="*/ 0 h 21600"/>
              <a:gd name="connsiteX2" fmla="*/ 21600 w 21600"/>
              <a:gd name="connsiteY2" fmla="*/ 17322 h 21600"/>
              <a:gd name="connsiteX3" fmla="*/ 0 w 21600"/>
              <a:gd name="connsiteY3" fmla="*/ 20172 h 21600"/>
              <a:gd name="connsiteX4" fmla="*/ 0 w 21600"/>
              <a:gd name="connsiteY4" fmla="*/ 0 h 21600"/>
              <a:gd name="connsiteX0" fmla="*/ 0 w 21600"/>
              <a:gd name="connsiteY0" fmla="*/ 0 h 20795"/>
              <a:gd name="connsiteX1" fmla="*/ 21600 w 21600"/>
              <a:gd name="connsiteY1" fmla="*/ 0 h 20795"/>
              <a:gd name="connsiteX2" fmla="*/ 21114 w 21600"/>
              <a:gd name="connsiteY2" fmla="*/ 9539 h 20795"/>
              <a:gd name="connsiteX3" fmla="*/ 0 w 21600"/>
              <a:gd name="connsiteY3" fmla="*/ 20172 h 20795"/>
              <a:gd name="connsiteX4" fmla="*/ 0 w 21600"/>
              <a:gd name="connsiteY4" fmla="*/ 0 h 20795"/>
              <a:gd name="connsiteX0" fmla="*/ 0 w 21600"/>
              <a:gd name="connsiteY0" fmla="*/ 0 h 30397"/>
              <a:gd name="connsiteX1" fmla="*/ 21600 w 21600"/>
              <a:gd name="connsiteY1" fmla="*/ 0 h 30397"/>
              <a:gd name="connsiteX2" fmla="*/ 21114 w 21600"/>
              <a:gd name="connsiteY2" fmla="*/ 9539 h 30397"/>
              <a:gd name="connsiteX3" fmla="*/ 270 w 21600"/>
              <a:gd name="connsiteY3" fmla="*/ 30003 h 30397"/>
              <a:gd name="connsiteX4" fmla="*/ 0 w 21600"/>
              <a:gd name="connsiteY4" fmla="*/ 0 h 30397"/>
              <a:gd name="connsiteX0" fmla="*/ 0 w 21995"/>
              <a:gd name="connsiteY0" fmla="*/ 0 h 30380"/>
              <a:gd name="connsiteX1" fmla="*/ 21600 w 21995"/>
              <a:gd name="connsiteY1" fmla="*/ 0 h 30380"/>
              <a:gd name="connsiteX2" fmla="*/ 21995 w 21995"/>
              <a:gd name="connsiteY2" fmla="*/ 8310 h 30380"/>
              <a:gd name="connsiteX3" fmla="*/ 270 w 21995"/>
              <a:gd name="connsiteY3" fmla="*/ 30003 h 30380"/>
              <a:gd name="connsiteX4" fmla="*/ 0 w 21995"/>
              <a:gd name="connsiteY4" fmla="*/ 0 h 30380"/>
              <a:gd name="connsiteX0" fmla="*/ 0 w 21995"/>
              <a:gd name="connsiteY0" fmla="*/ 819 h 31199"/>
              <a:gd name="connsiteX1" fmla="*/ 21985 w 21995"/>
              <a:gd name="connsiteY1" fmla="*/ 0 h 31199"/>
              <a:gd name="connsiteX2" fmla="*/ 21995 w 21995"/>
              <a:gd name="connsiteY2" fmla="*/ 9129 h 31199"/>
              <a:gd name="connsiteX3" fmla="*/ 270 w 21995"/>
              <a:gd name="connsiteY3" fmla="*/ 30822 h 31199"/>
              <a:gd name="connsiteX4" fmla="*/ 0 w 21995"/>
              <a:gd name="connsiteY4" fmla="*/ 819 h 31199"/>
              <a:gd name="connsiteX0" fmla="*/ 0 w 21995"/>
              <a:gd name="connsiteY0" fmla="*/ 819 h 34842"/>
              <a:gd name="connsiteX1" fmla="*/ 21985 w 21995"/>
              <a:gd name="connsiteY1" fmla="*/ 0 h 34842"/>
              <a:gd name="connsiteX2" fmla="*/ 21995 w 21995"/>
              <a:gd name="connsiteY2" fmla="*/ 9129 h 34842"/>
              <a:gd name="connsiteX3" fmla="*/ 160 w 21995"/>
              <a:gd name="connsiteY3" fmla="*/ 34509 h 34842"/>
              <a:gd name="connsiteX4" fmla="*/ 0 w 21995"/>
              <a:gd name="connsiteY4" fmla="*/ 819 h 34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995" h="34842">
                <a:moveTo>
                  <a:pt x="0" y="819"/>
                </a:moveTo>
                <a:lnTo>
                  <a:pt x="21985" y="0"/>
                </a:lnTo>
                <a:cubicBezTo>
                  <a:pt x="21985" y="5774"/>
                  <a:pt x="21995" y="3355"/>
                  <a:pt x="21995" y="9129"/>
                </a:cubicBezTo>
                <a:cubicBezTo>
                  <a:pt x="11195" y="9129"/>
                  <a:pt x="10960" y="38259"/>
                  <a:pt x="160" y="34509"/>
                </a:cubicBezTo>
                <a:cubicBezTo>
                  <a:pt x="107" y="23279"/>
                  <a:pt x="53" y="12049"/>
                  <a:pt x="0" y="819"/>
                </a:cubicBezTo>
                <a:close/>
              </a:path>
            </a:pathLst>
          </a:cu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prstClr val="white"/>
              </a:solidFill>
            </a:endParaRPr>
          </a:p>
        </p:txBody>
      </p:sp>
      <p:pic>
        <p:nvPicPr>
          <p:cNvPr id="13" name="รูปภาพ 12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15000"/>
                    </a14:imgEffect>
                    <a14:imgEffect>
                      <a14:brightnessContrast bright="8000" contrast="1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204" y="3337493"/>
            <a:ext cx="2801217" cy="4201826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5" name="Picture 1" descr="http://www.ctc.ac.th/ctc/images/stories/A-picindex/logo/ctclogo.pn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204" y="337513"/>
            <a:ext cx="2219684" cy="2143297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ตัดมุมสี่เหลี่ยมผืนผ้าด้านทแยงมุม 15"/>
          <p:cNvSpPr/>
          <p:nvPr/>
        </p:nvSpPr>
        <p:spPr>
          <a:xfrm>
            <a:off x="2132855" y="87961"/>
            <a:ext cx="5040559" cy="3321712"/>
          </a:xfrm>
          <a:prstGeom prst="snip2Diag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th-TH" sz="3000" b="1" dirty="0" smtClean="0">
              <a:solidFill>
                <a:prstClr val="black"/>
              </a:solidFill>
              <a:latin typeface="TH SarabunPSK" pitchFamily="34" charset="-34"/>
              <a:ea typeface="Calibri"/>
              <a:cs typeface="TH SarabunPSK" pitchFamily="34" charset="-34"/>
            </a:endParaRPr>
          </a:p>
          <a:p>
            <a:r>
              <a:rPr lang="th-TH" sz="3100" b="1" dirty="0" smtClean="0">
                <a:solidFill>
                  <a:prstClr val="black"/>
                </a:solidFill>
                <a:latin typeface="TH SarabunPSK" pitchFamily="34" charset="-34"/>
                <a:ea typeface="Calibri"/>
                <a:cs typeface="TH SarabunPSK" pitchFamily="34" charset="-34"/>
              </a:rPr>
              <a:t>ผลงานที่เกิดจากการปฏิบัติหน้าที่ของครู</a:t>
            </a:r>
          </a:p>
          <a:p>
            <a:r>
              <a:rPr lang="th-TH" sz="3100" b="1" dirty="0" smtClean="0">
                <a:solidFill>
                  <a:prstClr val="black"/>
                </a:solidFill>
                <a:latin typeface="TH SarabunPSK" pitchFamily="34" charset="-34"/>
                <a:ea typeface="Calibri"/>
                <a:cs typeface="TH SarabunPSK" pitchFamily="34" charset="-34"/>
              </a:rPr>
              <a:t>ด้านที่ </a:t>
            </a:r>
            <a:r>
              <a:rPr lang="en-US" sz="3100" b="1" dirty="0" smtClean="0">
                <a:solidFill>
                  <a:prstClr val="black"/>
                </a:solidFill>
                <a:latin typeface="TH SarabunPSK" pitchFamily="34" charset="-34"/>
                <a:ea typeface="Calibri"/>
                <a:cs typeface="TH SarabunPSK" pitchFamily="34" charset="-34"/>
              </a:rPr>
              <a:t>3</a:t>
            </a:r>
            <a:r>
              <a:rPr lang="en-US" sz="3100" b="1" dirty="0" smtClean="0">
                <a:solidFill>
                  <a:prstClr val="black"/>
                </a:solidFill>
                <a:latin typeface="TH SarabunPSK" pitchFamily="34" charset="-34"/>
                <a:ea typeface="Calibri"/>
                <a:cs typeface="TH SarabunPSK" pitchFamily="34" charset="-34"/>
              </a:rPr>
              <a:t>. </a:t>
            </a:r>
            <a:r>
              <a:rPr lang="th-TH" sz="3100" b="1" dirty="0" smtClean="0">
                <a:solidFill>
                  <a:prstClr val="black"/>
                </a:solidFill>
                <a:latin typeface="TH SarabunPSK" pitchFamily="34" charset="-34"/>
                <a:ea typeface="Calibri"/>
                <a:cs typeface="TH SarabunPSK" pitchFamily="34" charset="-34"/>
              </a:rPr>
              <a:t>ด้าน</a:t>
            </a:r>
            <a:r>
              <a:rPr lang="th-TH" sz="3100" b="1" dirty="0" smtClean="0">
                <a:solidFill>
                  <a:prstClr val="black"/>
                </a:solidFill>
                <a:latin typeface="TH SarabunPSK" pitchFamily="34" charset="-34"/>
                <a:ea typeface="Calibri"/>
                <a:cs typeface="TH SarabunPSK" pitchFamily="34" charset="-34"/>
              </a:rPr>
              <a:t>การพัฒนาตนเอง และ </a:t>
            </a:r>
          </a:p>
          <a:p>
            <a:r>
              <a:rPr lang="th-TH" sz="3100" b="1" dirty="0">
                <a:solidFill>
                  <a:prstClr val="black"/>
                </a:solidFill>
                <a:latin typeface="TH SarabunPSK" pitchFamily="34" charset="-34"/>
                <a:ea typeface="Calibri"/>
                <a:cs typeface="TH SarabunPSK" pitchFamily="34" charset="-34"/>
              </a:rPr>
              <a:t> </a:t>
            </a:r>
            <a:r>
              <a:rPr lang="th-TH" sz="3100" b="1" dirty="0" smtClean="0">
                <a:solidFill>
                  <a:prstClr val="black"/>
                </a:solidFill>
                <a:latin typeface="TH SarabunPSK" pitchFamily="34" charset="-34"/>
                <a:ea typeface="Calibri"/>
                <a:cs typeface="TH SarabunPSK" pitchFamily="34" charset="-34"/>
              </a:rPr>
              <a:t>           </a:t>
            </a:r>
            <a:r>
              <a:rPr lang="th-TH" sz="3100" b="1" dirty="0" smtClean="0">
                <a:solidFill>
                  <a:prstClr val="black"/>
                </a:solidFill>
                <a:latin typeface="TH SarabunPSK" pitchFamily="34" charset="-34"/>
                <a:ea typeface="Calibri"/>
                <a:cs typeface="TH SarabunPSK" pitchFamily="34" charset="-34"/>
              </a:rPr>
              <a:t>พัฒนาวิชาชีพ</a:t>
            </a:r>
            <a:endParaRPr lang="th-TH" sz="3100" b="1" dirty="0" smtClean="0">
              <a:solidFill>
                <a:prstClr val="black"/>
              </a:solidFill>
              <a:latin typeface="TH SarabunPSK" pitchFamily="34" charset="-34"/>
              <a:ea typeface="Calibri"/>
              <a:cs typeface="TH SarabunPSK" pitchFamily="34" charset="-34"/>
            </a:endParaRPr>
          </a:p>
          <a:p>
            <a:r>
              <a:rPr lang="th-TH" sz="3100" b="1" dirty="0" smtClean="0">
                <a:solidFill>
                  <a:prstClr val="black"/>
                </a:solidFill>
                <a:latin typeface="TH SarabunPSK" pitchFamily="34" charset="-34"/>
                <a:ea typeface="Cordia New"/>
                <a:cs typeface="TH SarabunPSK" pitchFamily="34" charset="-34"/>
              </a:rPr>
              <a:t>ตัวชี้วัด ที่ </a:t>
            </a:r>
            <a:r>
              <a:rPr lang="en-US" sz="3100" b="1" dirty="0" smtClean="0">
                <a:solidFill>
                  <a:prstClr val="black"/>
                </a:solidFill>
                <a:latin typeface="TH SarabunPSK" pitchFamily="34" charset="-34"/>
                <a:ea typeface="Cordia New"/>
                <a:cs typeface="TH SarabunPSK" pitchFamily="34" charset="-34"/>
              </a:rPr>
              <a:t>3</a:t>
            </a:r>
            <a:r>
              <a:rPr lang="en-US" sz="3100" b="1" dirty="0" smtClean="0">
                <a:solidFill>
                  <a:prstClr val="black"/>
                </a:solidFill>
                <a:latin typeface="TH SarabunPSK" pitchFamily="34" charset="-34"/>
                <a:ea typeface="Cordia New"/>
                <a:cs typeface="TH SarabunPSK" pitchFamily="34" charset="-34"/>
              </a:rPr>
              <a:t>.2</a:t>
            </a:r>
          </a:p>
          <a:p>
            <a:r>
              <a:rPr lang="th-TH" sz="3100" b="1" dirty="0" smtClean="0">
                <a:solidFill>
                  <a:prstClr val="black"/>
                </a:solidFill>
                <a:latin typeface="TH SarabunPSK" pitchFamily="34" charset="-34"/>
                <a:ea typeface="Calibri"/>
                <a:cs typeface="TH SarabunPSK" pitchFamily="34" charset="-34"/>
              </a:rPr>
              <a:t>             การพัฒนาวิชาชีพ</a:t>
            </a:r>
            <a:endParaRPr lang="th-TH" sz="3100" b="1" dirty="0" smtClean="0">
              <a:solidFill>
                <a:prstClr val="black"/>
              </a:solidFill>
              <a:latin typeface="TH SarabunPSK" pitchFamily="34" charset="-34"/>
              <a:ea typeface="Cordia New"/>
              <a:cs typeface="TH SarabunPSK" pitchFamily="34" charset="-34"/>
            </a:endParaRPr>
          </a:p>
        </p:txBody>
      </p:sp>
      <p:sp>
        <p:nvSpPr>
          <p:cNvPr id="18" name="ตัดมุมสี่เหลี่ยมผืนผ้าด้านทแยงมุม 17"/>
          <p:cNvSpPr/>
          <p:nvPr/>
        </p:nvSpPr>
        <p:spPr>
          <a:xfrm>
            <a:off x="2741130" y="6557744"/>
            <a:ext cx="4341835" cy="2555641"/>
          </a:xfrm>
          <a:prstGeom prst="snip2Diag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th-TH" sz="2000" b="1" dirty="0" smtClean="0">
              <a:solidFill>
                <a:prstClr val="black"/>
              </a:solidFill>
              <a:latin typeface="TH SarabunPSK" pitchFamily="34" charset="-34"/>
              <a:ea typeface="Cordia New"/>
              <a:cs typeface="TH SarabunPSK" pitchFamily="34" charset="-34"/>
            </a:endParaRPr>
          </a:p>
          <a:p>
            <a:endParaRPr lang="th-TH" sz="2000" b="1" dirty="0">
              <a:solidFill>
                <a:prstClr val="black"/>
              </a:solidFill>
              <a:latin typeface="TH SarabunPSK" pitchFamily="34" charset="-34"/>
              <a:ea typeface="Cordia New"/>
              <a:cs typeface="TH SarabunPSK" pitchFamily="34" charset="-34"/>
            </a:endParaRPr>
          </a:p>
          <a:p>
            <a:r>
              <a:rPr lang="th-TH" sz="2000" b="1" dirty="0" smtClean="0">
                <a:solidFill>
                  <a:prstClr val="white"/>
                </a:solidFill>
                <a:latin typeface="TH SarabunPSK" pitchFamily="34" charset="-34"/>
                <a:ea typeface="Cordia New"/>
                <a:cs typeface="TH SarabunPSK" pitchFamily="34" charset="-34"/>
              </a:rPr>
              <a:t>      นาย</a:t>
            </a:r>
            <a:r>
              <a:rPr lang="th-TH" sz="2000" b="1" dirty="0">
                <a:solidFill>
                  <a:prstClr val="white"/>
                </a:solidFill>
                <a:latin typeface="TH SarabunPSK" pitchFamily="34" charset="-34"/>
                <a:ea typeface="Cordia New"/>
                <a:cs typeface="TH SarabunPSK" pitchFamily="34" charset="-34"/>
              </a:rPr>
              <a:t>สิงห์</a:t>
            </a:r>
            <a:r>
              <a:rPr lang="th-TH" sz="2000" b="1" dirty="0" err="1">
                <a:solidFill>
                  <a:prstClr val="white"/>
                </a:solidFill>
                <a:latin typeface="TH SarabunPSK" pitchFamily="34" charset="-34"/>
                <a:ea typeface="Cordia New"/>
                <a:cs typeface="TH SarabunPSK" pitchFamily="34" charset="-34"/>
              </a:rPr>
              <a:t>คราน</a:t>
            </a:r>
            <a:r>
              <a:rPr lang="th-TH" sz="2000" b="1" dirty="0">
                <a:solidFill>
                  <a:prstClr val="white"/>
                </a:solidFill>
                <a:latin typeface="TH SarabunPSK" pitchFamily="34" charset="-34"/>
                <a:ea typeface="Cordia New"/>
                <a:cs typeface="TH SarabunPSK" pitchFamily="34" charset="-34"/>
              </a:rPr>
              <a:t>  จินะเขียว</a:t>
            </a:r>
            <a:endParaRPr lang="en-US" sz="2000" dirty="0">
              <a:solidFill>
                <a:prstClr val="white"/>
              </a:solidFill>
              <a:latin typeface="TH SarabunPSK" pitchFamily="34" charset="-34"/>
              <a:ea typeface="Cordia New"/>
              <a:cs typeface="TH SarabunPSK" pitchFamily="34" charset="-34"/>
            </a:endParaRPr>
          </a:p>
          <a:p>
            <a:r>
              <a:rPr lang="th-TH" sz="2000" b="1" dirty="0" smtClean="0">
                <a:solidFill>
                  <a:prstClr val="white"/>
                </a:solidFill>
                <a:latin typeface="TH SarabunPSK" pitchFamily="34" charset="-34"/>
                <a:ea typeface="AngsanaNew-Bold"/>
                <a:cs typeface="TH SarabunPSK" pitchFamily="34" charset="-34"/>
              </a:rPr>
              <a:t>      ตำแหน่ง</a:t>
            </a:r>
            <a:r>
              <a:rPr lang="th-TH" sz="2000" b="1" dirty="0">
                <a:solidFill>
                  <a:prstClr val="white"/>
                </a:solidFill>
                <a:latin typeface="TH SarabunPSK" pitchFamily="34" charset="-34"/>
                <a:ea typeface="AngsanaNew-Bold"/>
                <a:cs typeface="TH SarabunPSK" pitchFamily="34" charset="-34"/>
              </a:rPr>
              <a:t>ครู  </a:t>
            </a:r>
            <a:r>
              <a:rPr lang="th-TH" sz="2000" b="1" dirty="0" err="1">
                <a:solidFill>
                  <a:prstClr val="white"/>
                </a:solidFill>
                <a:latin typeface="TH SarabunPSK" pitchFamily="34" charset="-34"/>
                <a:ea typeface="AngsanaNew-Bold"/>
                <a:cs typeface="TH SarabunPSK" pitchFamily="34" charset="-34"/>
              </a:rPr>
              <a:t>วิทย</a:t>
            </a:r>
            <a:r>
              <a:rPr lang="th-TH" sz="2000" b="1" dirty="0">
                <a:solidFill>
                  <a:prstClr val="white"/>
                </a:solidFill>
                <a:latin typeface="TH SarabunPSK" pitchFamily="34" charset="-34"/>
                <a:ea typeface="AngsanaNew-Bold"/>
                <a:cs typeface="TH SarabunPSK" pitchFamily="34" charset="-34"/>
              </a:rPr>
              <a:t>ฐานะครูชำนาญ</a:t>
            </a:r>
            <a:r>
              <a:rPr lang="th-TH" sz="2000" b="1" dirty="0" smtClean="0">
                <a:solidFill>
                  <a:prstClr val="white"/>
                </a:solidFill>
                <a:latin typeface="TH SarabunPSK" pitchFamily="34" charset="-34"/>
                <a:ea typeface="AngsanaNew-Bold"/>
                <a:cs typeface="TH SarabunPSK" pitchFamily="34" charset="-34"/>
              </a:rPr>
              <a:t>การ</a:t>
            </a:r>
          </a:p>
          <a:p>
            <a:endParaRPr lang="th-TH" sz="2000" b="1" dirty="0" smtClean="0">
              <a:solidFill>
                <a:prstClr val="black"/>
              </a:solidFill>
              <a:latin typeface="TH SarabunPSK" pitchFamily="34" charset="-34"/>
              <a:ea typeface="AngsanaNew-Bold"/>
              <a:cs typeface="TH SarabunPSK" pitchFamily="34" charset="-34"/>
            </a:endParaRPr>
          </a:p>
          <a:p>
            <a:pPr algn="r"/>
            <a:r>
              <a:rPr lang="th-TH" sz="2000" b="1" dirty="0">
                <a:solidFill>
                  <a:prstClr val="white"/>
                </a:solidFill>
                <a:latin typeface="AngsanaUPC"/>
                <a:ea typeface="AngsanaNew-Bold"/>
                <a:cs typeface="TH SarabunPSK"/>
              </a:rPr>
              <a:t>วิทยาลัยเทคนิคเชียงราย   </a:t>
            </a:r>
            <a:endParaRPr lang="th-TH" sz="2000" b="1" dirty="0" smtClean="0">
              <a:solidFill>
                <a:prstClr val="white"/>
              </a:solidFill>
              <a:latin typeface="AngsanaUPC"/>
              <a:ea typeface="AngsanaNew-Bold"/>
              <a:cs typeface="TH SarabunPSK"/>
            </a:endParaRPr>
          </a:p>
          <a:p>
            <a:pPr algn="r"/>
            <a:r>
              <a:rPr lang="th-TH" sz="2000" b="1" dirty="0" smtClean="0">
                <a:solidFill>
                  <a:prstClr val="white"/>
                </a:solidFill>
                <a:latin typeface="AngsanaUPC"/>
                <a:ea typeface="AngsanaNew-Bold"/>
                <a:cs typeface="TH SarabunPSK"/>
              </a:rPr>
              <a:t>สถาบัน</a:t>
            </a:r>
            <a:r>
              <a:rPr lang="th-TH" sz="2000" b="1" dirty="0">
                <a:solidFill>
                  <a:prstClr val="white"/>
                </a:solidFill>
                <a:latin typeface="AngsanaUPC"/>
                <a:ea typeface="AngsanaNew-Bold"/>
                <a:cs typeface="TH SarabunPSK"/>
              </a:rPr>
              <a:t>การอาชีวศึกษาภาคเหนือ </a:t>
            </a:r>
            <a:r>
              <a:rPr lang="en-US" sz="2000" b="1" dirty="0">
                <a:solidFill>
                  <a:prstClr val="white"/>
                </a:solidFill>
                <a:latin typeface="TH SarabunPSK"/>
                <a:ea typeface="AngsanaNew-Bold"/>
              </a:rPr>
              <a:t>2</a:t>
            </a:r>
            <a:endParaRPr lang="en-US" sz="1600" dirty="0">
              <a:solidFill>
                <a:prstClr val="white"/>
              </a:solidFill>
              <a:latin typeface="AngsanaUPC"/>
              <a:ea typeface="Cordia New"/>
            </a:endParaRPr>
          </a:p>
          <a:p>
            <a:pPr algn="r"/>
            <a:r>
              <a:rPr lang="th-TH" sz="2000" b="1" dirty="0">
                <a:solidFill>
                  <a:prstClr val="white"/>
                </a:solidFill>
                <a:latin typeface="AngsanaUPC"/>
                <a:ea typeface="AngsanaNew-Bold"/>
                <a:cs typeface="TH SarabunPSK"/>
              </a:rPr>
              <a:t>สำนักงานคณะกรรมการการอาชีวศึกษา    กระทรวงศึกษาธิการ</a:t>
            </a:r>
            <a:endParaRPr lang="en-US" sz="1600" dirty="0">
              <a:solidFill>
                <a:prstClr val="white"/>
              </a:solidFill>
              <a:latin typeface="AngsanaUPC"/>
              <a:ea typeface="Cordia New"/>
            </a:endParaRPr>
          </a:p>
          <a:p>
            <a:pPr algn="ctr"/>
            <a:endParaRPr lang="en-US" sz="2000" dirty="0">
              <a:solidFill>
                <a:prstClr val="black"/>
              </a:solidFill>
              <a:latin typeface="TH SarabunPSK" pitchFamily="34" charset="-34"/>
              <a:ea typeface="Cordia New"/>
              <a:cs typeface="TH SarabunPSK" pitchFamily="34" charset="-34"/>
            </a:endParaRPr>
          </a:p>
        </p:txBody>
      </p:sp>
      <p:pic>
        <p:nvPicPr>
          <p:cNvPr id="14" name="Picture 4" descr="E:\รวมๆๆ\รูปปก\d777ad9fbc637bce7f263a3b0fb64737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artisticFilmGrain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1133" y="4631751"/>
            <a:ext cx="1588866" cy="16133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isometricOffAxis2Top"/>
            <a:lightRig rig="threePt" dir="t"/>
          </a:scene3d>
          <a:extLst/>
        </p:spPr>
      </p:pic>
    </p:spTree>
    <p:extLst>
      <p:ext uri="{BB962C8B-B14F-4D97-AF65-F5344CB8AC3E}">
        <p14:creationId xmlns:p14="http://schemas.microsoft.com/office/powerpoint/2010/main" val="2657301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สำนักงา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ในเมือง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655</TotalTime>
  <Words>56</Words>
  <Application>Microsoft Office PowerPoint</Application>
  <PresentationFormat>นำเสนอทางหน้าจอ (4:3)</PresentationFormat>
  <Paragraphs>15</Paragraphs>
  <Slides>1</Slides>
  <Notes>1</Notes>
  <HiddenSlides>0</HiddenSlides>
  <MMClips>0</MMClips>
  <ScaleCrop>false</ScaleCrop>
  <HeadingPairs>
    <vt:vector size="4" baseType="variant">
      <vt:variant>
        <vt:lpstr>ชุดรูปแบบ</vt:lpstr>
      </vt:variant>
      <vt:variant>
        <vt:i4>1</vt:i4>
      </vt:variant>
      <vt:variant>
        <vt:lpstr>ชื่อเรื่องภาพนิ่ง</vt:lpstr>
      </vt:variant>
      <vt:variant>
        <vt:i4>1</vt:i4>
      </vt:variant>
    </vt:vector>
  </HeadingPairs>
  <TitlesOfParts>
    <vt:vector size="2" baseType="lpstr">
      <vt:lpstr>ชุดรูปแบบของ Office</vt:lpstr>
      <vt:lpstr>งานนำเสนอ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งานนำเสนอ PowerPoint</dc:title>
  <dc:creator>igreat</dc:creator>
  <cp:lastModifiedBy>igreat</cp:lastModifiedBy>
  <cp:revision>30</cp:revision>
  <dcterms:created xsi:type="dcterms:W3CDTF">2018-05-22T14:28:52Z</dcterms:created>
  <dcterms:modified xsi:type="dcterms:W3CDTF">2018-05-25T07:40:43Z</dcterms:modified>
</cp:coreProperties>
</file>