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B1A7-F3CA-458C-84BD-08A364EFDF2B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05E3-69AC-4264-92DE-8BD6C54EBC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5338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B1A7-F3CA-458C-84BD-08A364EFDF2B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05E3-69AC-4264-92DE-8BD6C54EBC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42692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B1A7-F3CA-458C-84BD-08A364EFDF2B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05E3-69AC-4264-92DE-8BD6C54EBC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23811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B1A7-F3CA-458C-84BD-08A364EFDF2B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05E3-69AC-4264-92DE-8BD6C54EBC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9995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B1A7-F3CA-458C-84BD-08A364EFDF2B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05E3-69AC-4264-92DE-8BD6C54EBC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5562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B1A7-F3CA-458C-84BD-08A364EFDF2B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05E3-69AC-4264-92DE-8BD6C54EBC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56176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B1A7-F3CA-458C-84BD-08A364EFDF2B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05E3-69AC-4264-92DE-8BD6C54EBC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23835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B1A7-F3CA-458C-84BD-08A364EFDF2B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05E3-69AC-4264-92DE-8BD6C54EBC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6718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B1A7-F3CA-458C-84BD-08A364EFDF2B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05E3-69AC-4264-92DE-8BD6C54EBC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43740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B1A7-F3CA-458C-84BD-08A364EFDF2B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05E3-69AC-4264-92DE-8BD6C54EBC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3211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B1A7-F3CA-458C-84BD-08A364EFDF2B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05E3-69AC-4264-92DE-8BD6C54EBC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10167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FB1A7-F3CA-458C-84BD-08A364EFDF2B}" type="datetimeFigureOut">
              <a:rPr lang="th-TH" smtClean="0"/>
              <a:t>14/06/60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8205E3-69AC-4264-92DE-8BD6C54EBC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88205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173517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นำเสนอทางหน้าจอ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งานนำเสนอ PowerPoint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Windows User</cp:lastModifiedBy>
  <cp:revision>1</cp:revision>
  <dcterms:created xsi:type="dcterms:W3CDTF">2017-06-13T19:48:34Z</dcterms:created>
  <dcterms:modified xsi:type="dcterms:W3CDTF">2017-06-13T19:51:11Z</dcterms:modified>
</cp:coreProperties>
</file>