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7900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24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2754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132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682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827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9132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1233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7737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275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12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F50FB-EE8F-4D67-A683-FB15FDEF3188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8030E-D28C-4E08-B5E7-5C0B1C0F1E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736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2539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นำเสนอทางหน้าจอ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1</cp:revision>
  <dcterms:created xsi:type="dcterms:W3CDTF">2017-06-13T20:33:23Z</dcterms:created>
  <dcterms:modified xsi:type="dcterms:W3CDTF">2017-06-13T20:34:01Z</dcterms:modified>
</cp:coreProperties>
</file>