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949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21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078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336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198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647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522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625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7786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568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822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144DC-063B-4E1B-8232-52E8E04B17EA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172C8-300A-44D3-AFD3-4B4652220EF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748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29032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นำเสนอทางหน้าจอ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2017-06-13T19:59:52Z</dcterms:created>
  <dcterms:modified xsi:type="dcterms:W3CDTF">2017-06-13T20:00:55Z</dcterms:modified>
</cp:coreProperties>
</file>