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1173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313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389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4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5752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536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4664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482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031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1722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567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96F9E-AB02-4A52-A1E5-83FE8B1E01F1}" type="datetimeFigureOut">
              <a:rPr lang="th-TH" smtClean="0"/>
              <a:t>13/06/60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9118F-F97D-4E88-B2B3-192B3A067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787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92286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นำเสนอทางหน้าจอ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</cp:revision>
  <dcterms:created xsi:type="dcterms:W3CDTF">2017-06-12T22:33:12Z</dcterms:created>
  <dcterms:modified xsi:type="dcterms:W3CDTF">2017-06-12T22:34:36Z</dcterms:modified>
</cp:coreProperties>
</file>